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7" r:id="rId4"/>
    <p:sldId id="264" r:id="rId5"/>
    <p:sldId id="261" r:id="rId6"/>
    <p:sldId id="258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40F09A8-8A94-4D21-80EB-F0D20F2AAB2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347D112-9A46-4E62-AACE-CAFDB3F0AC8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 dir="lu"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Why leaders?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Leadership Development #1, Feb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39489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would others say?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What would you say</a:t>
            </a:r>
            <a:br>
              <a:rPr lang="en-GB" sz="4400" dirty="0" smtClean="0"/>
            </a:br>
            <a:r>
              <a:rPr lang="en-GB" sz="4400" dirty="0" smtClean="0"/>
              <a:t>is the purpose of</a:t>
            </a:r>
            <a:br>
              <a:rPr lang="en-GB" sz="4400" dirty="0" smtClean="0"/>
            </a:br>
            <a:r>
              <a:rPr lang="en-GB" sz="4400" dirty="0" smtClean="0"/>
              <a:t>our church?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4013335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God’s plan?</a:t>
            </a:r>
          </a:p>
          <a:p>
            <a:r>
              <a:rPr lang="en-GB" dirty="0" smtClean="0"/>
              <a:t>Why did He do it?</a:t>
            </a:r>
          </a:p>
          <a:p>
            <a:r>
              <a:rPr lang="en-GB" dirty="0" smtClean="0"/>
              <a:t>How has this benefited us?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Ephesians 1.3-11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175554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667368"/>
          </a:xfrm>
        </p:spPr>
        <p:txBody>
          <a:bodyPr>
            <a:normAutofit/>
          </a:bodyPr>
          <a:lstStyle/>
          <a:p>
            <a:r>
              <a:rPr lang="en-GB" dirty="0" smtClean="0"/>
              <a:t>“What would you say is the purpose of our church?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Would you give a different answer to that first question now?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5794535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739376"/>
          </a:xfrm>
        </p:spPr>
        <p:txBody>
          <a:bodyPr>
            <a:normAutofit/>
          </a:bodyPr>
          <a:lstStyle/>
          <a:p>
            <a:r>
              <a:rPr lang="en-GB" dirty="0" smtClean="0"/>
              <a:t>(Complete the sentence</a:t>
            </a:r>
            <a:br>
              <a:rPr lang="en-GB" dirty="0" smtClean="0"/>
            </a:br>
            <a:r>
              <a:rPr lang="en-GB" dirty="0" smtClean="0"/>
              <a:t>in your own words}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“The job of leaders</a:t>
            </a:r>
            <a:br>
              <a:rPr lang="en-GB" sz="4400" dirty="0" smtClean="0"/>
            </a:br>
            <a:r>
              <a:rPr lang="en-GB" sz="4400" dirty="0" smtClean="0"/>
              <a:t>in our church is to…”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11187756"/>
      </p:ext>
    </p:extLst>
  </p:cSld>
  <p:clrMapOvr>
    <a:masterClrMapping/>
  </p:clrMapOvr>
  <p:transition spd="slow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task of leaders?</a:t>
            </a:r>
          </a:p>
          <a:p>
            <a:r>
              <a:rPr lang="en-GB" dirty="0" smtClean="0"/>
              <a:t>Why do they exist?</a:t>
            </a:r>
          </a:p>
          <a:p>
            <a:r>
              <a:rPr lang="en-GB" dirty="0" smtClean="0"/>
              <a:t>What kinds of leaders are there?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Ephesians 4.11-16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851480"/>
      </p:ext>
    </p:extLst>
  </p:cSld>
  <p:clrMapOvr>
    <a:masterClrMapping/>
  </p:clrMapOvr>
  <p:transition spd="slow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 you notice?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What kinds of leaders do we have at</a:t>
            </a:r>
            <a:br>
              <a:rPr lang="en-GB" sz="4400" dirty="0" smtClean="0"/>
            </a:br>
            <a:r>
              <a:rPr lang="en-GB" sz="4400" dirty="0" smtClean="0"/>
              <a:t>Albert Road?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61035806"/>
      </p:ext>
    </p:extLst>
  </p:cSld>
  <p:clrMapOvr>
    <a:masterClrMapping/>
  </p:clrMapOvr>
  <p:transition spd="slow">
    <p:pull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153</TotalTime>
  <Words>105</Words>
  <Application>Microsoft Office PowerPoint</Application>
  <PresentationFormat>On-screen Show (16:9)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Why leaders?</vt:lpstr>
      <vt:lpstr>What would you say is the purpose of our church?</vt:lpstr>
      <vt:lpstr>Ephesians 1.3-11</vt:lpstr>
      <vt:lpstr>Would you give a different answer to that first question now?</vt:lpstr>
      <vt:lpstr>“The job of leaders in our church is to…”</vt:lpstr>
      <vt:lpstr>Ephesians 4.11-16</vt:lpstr>
      <vt:lpstr>What kinds of leaders do we have at Albert Road?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need leaders</dc:title>
  <dc:creator>Russell</dc:creator>
  <cp:lastModifiedBy>Russell</cp:lastModifiedBy>
  <cp:revision>31</cp:revision>
  <dcterms:created xsi:type="dcterms:W3CDTF">2020-02-09T16:08:08Z</dcterms:created>
  <dcterms:modified xsi:type="dcterms:W3CDTF">2020-02-13T12:08:06Z</dcterms:modified>
</cp:coreProperties>
</file>